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5" d="100"/>
          <a:sy n="145" d="100"/>
        </p:scale>
        <p:origin x="-114" y="-3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BCE01-131E-4E74-B382-AA83AC250E99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A7A73-D634-486B-8524-8C563CA70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738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BCE01-131E-4E74-B382-AA83AC250E99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A7A73-D634-486B-8524-8C563CA70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160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BCE01-131E-4E74-B382-AA83AC250E99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A7A73-D634-486B-8524-8C563CA70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45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BCE01-131E-4E74-B382-AA83AC250E99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A7A73-D634-486B-8524-8C563CA70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837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BCE01-131E-4E74-B382-AA83AC250E99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A7A73-D634-486B-8524-8C563CA70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23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BCE01-131E-4E74-B382-AA83AC250E99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A7A73-D634-486B-8524-8C563CA70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689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BCE01-131E-4E74-B382-AA83AC250E99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A7A73-D634-486B-8524-8C563CA70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26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BCE01-131E-4E74-B382-AA83AC250E99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A7A73-D634-486B-8524-8C563CA70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700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BCE01-131E-4E74-B382-AA83AC250E99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A7A73-D634-486B-8524-8C563CA70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42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BCE01-131E-4E74-B382-AA83AC250E99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A7A73-D634-486B-8524-8C563CA70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174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BCE01-131E-4E74-B382-AA83AC250E99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A7A73-D634-486B-8524-8C563CA70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89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BCE01-131E-4E74-B382-AA83AC250E99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A7A73-D634-486B-8524-8C563CA70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609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4654458"/>
              </p:ext>
            </p:extLst>
          </p:nvPr>
        </p:nvGraphicFramePr>
        <p:xfrm>
          <a:off x="533400" y="533400"/>
          <a:ext cx="8477980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Acrobat Document" r:id="rId3" imgW="11658552" imgH="7543800" progId="AcroExch.Document.7">
                  <p:embed/>
                </p:oleObj>
              </mc:Choice>
              <mc:Fallback>
                <p:oleObj name="Acrobat Document" r:id="rId3" imgW="11658552" imgH="75438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3400" y="533400"/>
                        <a:ext cx="8477980" cy="548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58000" y="5791200"/>
            <a:ext cx="2040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 1 – Complete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764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9410581"/>
              </p:ext>
            </p:extLst>
          </p:nvPr>
        </p:nvGraphicFramePr>
        <p:xfrm>
          <a:off x="530352" y="530352"/>
          <a:ext cx="8477979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Acrobat Document" r:id="rId3" imgW="11658552" imgH="7543800" progId="AcroExch.Document.7">
                  <p:embed/>
                </p:oleObj>
              </mc:Choice>
              <mc:Fallback>
                <p:oleObj name="Acrobat Document" r:id="rId3" imgW="11658552" imgH="75438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0352" y="530352"/>
                        <a:ext cx="8477979" cy="548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562600" y="5867400"/>
            <a:ext cx="3332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 2A1 – 7/1/2017-5/31/2018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78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1627366"/>
              </p:ext>
            </p:extLst>
          </p:nvPr>
        </p:nvGraphicFramePr>
        <p:xfrm>
          <a:off x="530352" y="530352"/>
          <a:ext cx="8477979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Acrobat Document" r:id="rId3" imgW="11658552" imgH="7543800" progId="AcroExch.Document.7">
                  <p:embed/>
                </p:oleObj>
              </mc:Choice>
              <mc:Fallback>
                <p:oleObj name="Acrobat Document" r:id="rId3" imgW="11658552" imgH="75438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0352" y="530352"/>
                        <a:ext cx="8477979" cy="548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486400" y="5867400"/>
            <a:ext cx="3483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 2A2 – 6/1/2018 – 1/31/2019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39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562600" y="6052066"/>
            <a:ext cx="3358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 2B – 2/1/2019 – 1/31/2020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6317080"/>
              </p:ext>
            </p:extLst>
          </p:nvPr>
        </p:nvGraphicFramePr>
        <p:xfrm>
          <a:off x="530352" y="530352"/>
          <a:ext cx="8477979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Acrobat Document" r:id="rId3" imgW="11658552" imgH="7543800" progId="AcroExch.Document.7">
                  <p:embed/>
                </p:oleObj>
              </mc:Choice>
              <mc:Fallback>
                <p:oleObj name="Acrobat Document" r:id="rId3" imgW="11658552" imgH="75438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0352" y="530352"/>
                        <a:ext cx="8477979" cy="548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1707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0637081"/>
              </p:ext>
            </p:extLst>
          </p:nvPr>
        </p:nvGraphicFramePr>
        <p:xfrm>
          <a:off x="530352" y="530352"/>
          <a:ext cx="8477979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Acrobat Document" r:id="rId3" imgW="11658552" imgH="7543800" progId="AcroExch.Document.7">
                  <p:embed/>
                </p:oleObj>
              </mc:Choice>
              <mc:Fallback>
                <p:oleObj name="Acrobat Document" r:id="rId3" imgW="11658552" imgH="75438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0352" y="530352"/>
                        <a:ext cx="8477979" cy="548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486400" y="5791200"/>
            <a:ext cx="3233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 </a:t>
            </a:r>
            <a:r>
              <a:rPr lang="en-US" dirty="0" smtClean="0"/>
              <a:t>3 – 2/1/2019 </a:t>
            </a:r>
            <a:r>
              <a:rPr lang="en-US" dirty="0"/>
              <a:t>– </a:t>
            </a:r>
            <a:r>
              <a:rPr lang="en-US" dirty="0" smtClean="0"/>
              <a:t>1/31/2020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940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0192027"/>
              </p:ext>
            </p:extLst>
          </p:nvPr>
        </p:nvGraphicFramePr>
        <p:xfrm>
          <a:off x="530352" y="530352"/>
          <a:ext cx="8477979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Acrobat Document" r:id="rId3" imgW="11658552" imgH="7543800" progId="AcroExch.Document.7">
                  <p:embed/>
                </p:oleObj>
              </mc:Choice>
              <mc:Fallback>
                <p:oleObj name="Acrobat Document" r:id="rId3" imgW="11658552" imgH="75438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0352" y="530352"/>
                        <a:ext cx="8477979" cy="548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334000" y="5867400"/>
            <a:ext cx="3350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 4 – 4/1/2018 – 12/31/2018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02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5400728"/>
              </p:ext>
            </p:extLst>
          </p:nvPr>
        </p:nvGraphicFramePr>
        <p:xfrm>
          <a:off x="530352" y="530352"/>
          <a:ext cx="8477979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Acrobat Document" r:id="rId3" imgW="11658552" imgH="7543800" progId="AcroExch.Document.7">
                  <p:embed/>
                </p:oleObj>
              </mc:Choice>
              <mc:Fallback>
                <p:oleObj name="Acrobat Document" r:id="rId3" imgW="11658552" imgH="75438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0352" y="530352"/>
                        <a:ext cx="8477979" cy="548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800600" y="5791200"/>
            <a:ext cx="40659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Will be completed in conjunction with </a:t>
            </a:r>
          </a:p>
          <a:p>
            <a:r>
              <a:rPr lang="en-US" dirty="0" smtClean="0"/>
              <a:t>the opening of Big Bend Cares – Fall 2017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5025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47</Words>
  <Application>Microsoft Office PowerPoint</Application>
  <PresentationFormat>On-screen Show (4:3)</PresentationFormat>
  <Paragraphs>8</Paragraphs>
  <Slides>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Office Theme</vt:lpstr>
      <vt:lpstr>Acrobat Document</vt:lpstr>
      <vt:lpstr>Adobe 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7</cp:revision>
  <dcterms:created xsi:type="dcterms:W3CDTF">2017-03-15T15:06:27Z</dcterms:created>
  <dcterms:modified xsi:type="dcterms:W3CDTF">2017-03-15T17:48:37Z</dcterms:modified>
</cp:coreProperties>
</file>